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Lst>
  <p:notesMasterIdLst>
    <p:notesMasterId r:id="rId197"/>
  </p:notesMasterIdLst>
  <p:sldIdLst>
    <p:sldId id="4008" r:id="rId5"/>
    <p:sldId id="1485" r:id="rId6"/>
    <p:sldId id="4007" r:id="rId7"/>
    <p:sldId id="4063" r:id="rId8"/>
    <p:sldId id="4064" r:id="rId9"/>
    <p:sldId id="4065" r:id="rId10"/>
    <p:sldId id="4066" r:id="rId11"/>
    <p:sldId id="1853" r:id="rId12"/>
    <p:sldId id="4067" r:id="rId13"/>
    <p:sldId id="3993" r:id="rId14"/>
    <p:sldId id="3994" r:id="rId15"/>
    <p:sldId id="4068" r:id="rId16"/>
    <p:sldId id="4069" r:id="rId17"/>
    <p:sldId id="4070" r:id="rId18"/>
    <p:sldId id="3995" r:id="rId19"/>
    <p:sldId id="3996" r:id="rId20"/>
    <p:sldId id="1438" r:id="rId21"/>
    <p:sldId id="4071" r:id="rId22"/>
    <p:sldId id="3998" r:id="rId23"/>
    <p:sldId id="4073" r:id="rId24"/>
    <p:sldId id="4072" r:id="rId25"/>
    <p:sldId id="3802" r:id="rId26"/>
    <p:sldId id="4001" r:id="rId27"/>
    <p:sldId id="4074" r:id="rId28"/>
    <p:sldId id="4075" r:id="rId29"/>
    <p:sldId id="4076" r:id="rId30"/>
    <p:sldId id="4077" r:id="rId31"/>
    <p:sldId id="4078" r:id="rId32"/>
    <p:sldId id="1857" r:id="rId33"/>
    <p:sldId id="4079" r:id="rId34"/>
    <p:sldId id="4081" r:id="rId35"/>
    <p:sldId id="4080" r:id="rId36"/>
    <p:sldId id="4012" r:id="rId37"/>
    <p:sldId id="4083" r:id="rId38"/>
    <p:sldId id="4014" r:id="rId39"/>
    <p:sldId id="4015" r:id="rId40"/>
    <p:sldId id="4084" r:id="rId41"/>
    <p:sldId id="4085" r:id="rId42"/>
    <p:sldId id="4016" r:id="rId43"/>
    <p:sldId id="4086" r:id="rId44"/>
    <p:sldId id="4087" r:id="rId45"/>
    <p:sldId id="4088" r:id="rId46"/>
    <p:sldId id="4089" r:id="rId47"/>
    <p:sldId id="4100" r:id="rId48"/>
    <p:sldId id="4020" r:id="rId49"/>
    <p:sldId id="4090" r:id="rId50"/>
    <p:sldId id="4091" r:id="rId51"/>
    <p:sldId id="4092" r:id="rId52"/>
    <p:sldId id="4093" r:id="rId53"/>
    <p:sldId id="4094" r:id="rId54"/>
    <p:sldId id="4024" r:id="rId55"/>
    <p:sldId id="4095" r:id="rId56"/>
    <p:sldId id="4096" r:id="rId57"/>
    <p:sldId id="4097" r:id="rId58"/>
    <p:sldId id="4098" r:id="rId59"/>
    <p:sldId id="4099" r:id="rId60"/>
    <p:sldId id="4101" r:id="rId61"/>
    <p:sldId id="4102" r:id="rId62"/>
    <p:sldId id="4103" r:id="rId63"/>
    <p:sldId id="4104" r:id="rId64"/>
    <p:sldId id="4105" r:id="rId65"/>
    <p:sldId id="4106" r:id="rId66"/>
    <p:sldId id="4032" r:id="rId67"/>
    <p:sldId id="4107" r:id="rId68"/>
    <p:sldId id="4108" r:id="rId69"/>
    <p:sldId id="4109" r:id="rId70"/>
    <p:sldId id="4110" r:id="rId71"/>
    <p:sldId id="4111" r:id="rId72"/>
    <p:sldId id="4112" r:id="rId73"/>
    <p:sldId id="4113" r:id="rId74"/>
    <p:sldId id="4114" r:id="rId75"/>
    <p:sldId id="4115" r:id="rId76"/>
    <p:sldId id="4116" r:id="rId77"/>
    <p:sldId id="4229" r:id="rId78"/>
    <p:sldId id="4230" r:id="rId79"/>
    <p:sldId id="4117" r:id="rId80"/>
    <p:sldId id="4034" r:id="rId81"/>
    <p:sldId id="4118" r:id="rId82"/>
    <p:sldId id="4036" r:id="rId83"/>
    <p:sldId id="4119" r:id="rId84"/>
    <p:sldId id="4120" r:id="rId85"/>
    <p:sldId id="4121" r:id="rId86"/>
    <p:sldId id="4122" r:id="rId87"/>
    <p:sldId id="4123" r:id="rId88"/>
    <p:sldId id="4124" r:id="rId89"/>
    <p:sldId id="4125" r:id="rId90"/>
    <p:sldId id="4126" r:id="rId91"/>
    <p:sldId id="4127" r:id="rId92"/>
    <p:sldId id="4128" r:id="rId93"/>
    <p:sldId id="4129" r:id="rId94"/>
    <p:sldId id="1899" r:id="rId95"/>
    <p:sldId id="4130" r:id="rId96"/>
    <p:sldId id="4131" r:id="rId97"/>
    <p:sldId id="4132" r:id="rId98"/>
    <p:sldId id="4133" r:id="rId99"/>
    <p:sldId id="4135" r:id="rId100"/>
    <p:sldId id="4041" r:id="rId101"/>
    <p:sldId id="4136" r:id="rId102"/>
    <p:sldId id="4137" r:id="rId103"/>
    <p:sldId id="4138" r:id="rId104"/>
    <p:sldId id="4139" r:id="rId105"/>
    <p:sldId id="4140" r:id="rId106"/>
    <p:sldId id="4141" r:id="rId107"/>
    <p:sldId id="4142" r:id="rId108"/>
    <p:sldId id="4143" r:id="rId109"/>
    <p:sldId id="4144" r:id="rId110"/>
    <p:sldId id="4145" r:id="rId111"/>
    <p:sldId id="4146" r:id="rId112"/>
    <p:sldId id="1911" r:id="rId113"/>
    <p:sldId id="4147" r:id="rId114"/>
    <p:sldId id="4149" r:id="rId115"/>
    <p:sldId id="4062" r:id="rId116"/>
    <p:sldId id="4151" r:id="rId117"/>
    <p:sldId id="4152" r:id="rId118"/>
    <p:sldId id="4153" r:id="rId119"/>
    <p:sldId id="4150" r:id="rId120"/>
    <p:sldId id="2125" r:id="rId121"/>
    <p:sldId id="4154" r:id="rId122"/>
    <p:sldId id="4155" r:id="rId123"/>
    <p:sldId id="4156" r:id="rId124"/>
    <p:sldId id="4157" r:id="rId125"/>
    <p:sldId id="4158" r:id="rId126"/>
    <p:sldId id="4159" r:id="rId127"/>
    <p:sldId id="4160" r:id="rId128"/>
    <p:sldId id="4161" r:id="rId129"/>
    <p:sldId id="4162" r:id="rId130"/>
    <p:sldId id="4163" r:id="rId131"/>
    <p:sldId id="4164" r:id="rId132"/>
    <p:sldId id="4165" r:id="rId133"/>
    <p:sldId id="4166" r:id="rId134"/>
    <p:sldId id="4167" r:id="rId135"/>
    <p:sldId id="4168" r:id="rId136"/>
    <p:sldId id="4169" r:id="rId137"/>
    <p:sldId id="4170" r:id="rId138"/>
    <p:sldId id="4171" r:id="rId139"/>
    <p:sldId id="4172" r:id="rId140"/>
    <p:sldId id="4173" r:id="rId141"/>
    <p:sldId id="4174" r:id="rId142"/>
    <p:sldId id="4175" r:id="rId143"/>
    <p:sldId id="4176" r:id="rId144"/>
    <p:sldId id="4177" r:id="rId145"/>
    <p:sldId id="4178" r:id="rId146"/>
    <p:sldId id="4179" r:id="rId147"/>
    <p:sldId id="4180" r:id="rId148"/>
    <p:sldId id="4181" r:id="rId149"/>
    <p:sldId id="4182" r:id="rId150"/>
    <p:sldId id="4183" r:id="rId151"/>
    <p:sldId id="4184" r:id="rId152"/>
    <p:sldId id="4185" r:id="rId153"/>
    <p:sldId id="4186" r:id="rId154"/>
    <p:sldId id="4187" r:id="rId155"/>
    <p:sldId id="4188" r:id="rId156"/>
    <p:sldId id="4189" r:id="rId157"/>
    <p:sldId id="4190" r:id="rId158"/>
    <p:sldId id="4191" r:id="rId159"/>
    <p:sldId id="4192" r:id="rId160"/>
    <p:sldId id="4193" r:id="rId161"/>
    <p:sldId id="4194" r:id="rId162"/>
    <p:sldId id="4195" r:id="rId163"/>
    <p:sldId id="4196" r:id="rId164"/>
    <p:sldId id="4197" r:id="rId165"/>
    <p:sldId id="4198" r:id="rId166"/>
    <p:sldId id="4199" r:id="rId167"/>
    <p:sldId id="4200" r:id="rId168"/>
    <p:sldId id="4201" r:id="rId169"/>
    <p:sldId id="4202" r:id="rId170"/>
    <p:sldId id="4203" r:id="rId171"/>
    <p:sldId id="4204" r:id="rId172"/>
    <p:sldId id="4205" r:id="rId173"/>
    <p:sldId id="4206" r:id="rId174"/>
    <p:sldId id="4207" r:id="rId175"/>
    <p:sldId id="4208" r:id="rId176"/>
    <p:sldId id="4209" r:id="rId177"/>
    <p:sldId id="4210" r:id="rId178"/>
    <p:sldId id="4211" r:id="rId179"/>
    <p:sldId id="4212" r:id="rId180"/>
    <p:sldId id="4213" r:id="rId181"/>
    <p:sldId id="4214" r:id="rId182"/>
    <p:sldId id="4215" r:id="rId183"/>
    <p:sldId id="4216" r:id="rId184"/>
    <p:sldId id="4217" r:id="rId185"/>
    <p:sldId id="4218" r:id="rId186"/>
    <p:sldId id="4219" r:id="rId187"/>
    <p:sldId id="4220" r:id="rId188"/>
    <p:sldId id="4221" r:id="rId189"/>
    <p:sldId id="4222" r:id="rId190"/>
    <p:sldId id="4223" r:id="rId191"/>
    <p:sldId id="4228" r:id="rId192"/>
    <p:sldId id="4224" r:id="rId193"/>
    <p:sldId id="4225" r:id="rId194"/>
    <p:sldId id="4226" r:id="rId195"/>
    <p:sldId id="4227" r:id="rId196"/>
  </p:sldIdLst>
  <p:sldSz cx="12192000" cy="6858000"/>
  <p:notesSz cx="6858000" cy="9144000"/>
  <p:embeddedFontLst>
    <p:embeddedFont>
      <p:font typeface="Daytona" panose="020B0604030500040204" pitchFamily="34" charset="0"/>
      <p:regular r:id="rId198"/>
      <p:bold r:id="rId199"/>
      <p:italic r:id="rId200"/>
      <p:boldItalic r:id="rId201"/>
    </p:embeddedFont>
    <p:embeddedFont>
      <p:font typeface="Montserrat" panose="00000500000000000000" pitchFamily="2" charset="0"/>
      <p:regular r:id="rId202"/>
      <p:bold r:id="rId203"/>
      <p:italic r:id="rId204"/>
      <p:boldItalic r:id="rId205"/>
    </p:embeddedFont>
    <p:embeddedFont>
      <p:font typeface="Montserrat Medium" panose="00000600000000000000" pitchFamily="2" charset="0"/>
      <p:regular r:id="rId206"/>
      <p:italic r:id="rId207"/>
    </p:embeddedFont>
    <p:embeddedFont>
      <p:font typeface="Montserrat SemiBold" panose="00000700000000000000" pitchFamily="2" charset="0"/>
      <p:bold r:id="rId208"/>
      <p:boldItalic r:id="rId209"/>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oar Ni Liturgis" id="{6AB226C4-B8C0-4A70-AB9E-6E9700655616}">
          <p14:sldIdLst>
            <p14:sldId id="4008"/>
            <p14:sldId id="1485"/>
          </p14:sldIdLst>
        </p14:section>
        <p14:section name="Joujou Tu Parsaoran" id="{919FEEC1-D630-4A7B-ACB7-9A90AC40D9D1}">
          <p14:sldIdLst>
            <p14:sldId id="4007"/>
            <p14:sldId id="4063"/>
            <p14:sldId id="4064"/>
            <p14:sldId id="4065"/>
            <p14:sldId id="4066"/>
          </p14:sldIdLst>
        </p14:section>
        <p14:section name="Ende 1" id="{E02F05C5-8EB1-43B0-B31E-51AFEEAB47EC}">
          <p14:sldIdLst>
            <p14:sldId id="1853"/>
            <p14:sldId id="4067"/>
            <p14:sldId id="3993"/>
            <p14:sldId id="3994"/>
            <p14:sldId id="4068"/>
            <p14:sldId id="4069"/>
            <p14:sldId id="4070"/>
            <p14:sldId id="3995"/>
            <p14:sldId id="3996"/>
          </p14:sldIdLst>
        </p14:section>
        <p14:section name="Votum - Introitus - Tangiang" id="{41D69250-57E0-455A-82A9-4A35B9A0DA6A}">
          <p14:sldIdLst>
            <p14:sldId id="1438"/>
            <p14:sldId id="4071"/>
            <p14:sldId id="3998"/>
            <p14:sldId id="4073"/>
            <p14:sldId id="4072"/>
            <p14:sldId id="3802"/>
          </p14:sldIdLst>
        </p14:section>
        <p14:section name="Ende 2" id="{943EA80C-8DD2-444F-8608-E24B427F1D8A}">
          <p14:sldIdLst>
            <p14:sldId id="4001"/>
            <p14:sldId id="4074"/>
            <p14:sldId id="4075"/>
            <p14:sldId id="4076"/>
            <p14:sldId id="4077"/>
            <p14:sldId id="4078"/>
          </p14:sldIdLst>
        </p14:section>
        <p14:section name="Patik" id="{5F5D12A8-1475-45E7-880A-EF953C6E0A76}">
          <p14:sldIdLst>
            <p14:sldId id="1857"/>
            <p14:sldId id="4079"/>
            <p14:sldId id="4081"/>
            <p14:sldId id="4080"/>
          </p14:sldIdLst>
        </p14:section>
        <p14:section name="Lagu 3" id="{B1661E4F-806D-4030-BB53-7751C24EC20F}">
          <p14:sldIdLst>
            <p14:sldId id="4012"/>
            <p14:sldId id="4083"/>
            <p14:sldId id="4014"/>
            <p14:sldId id="4015"/>
            <p14:sldId id="4084"/>
            <p14:sldId id="4085"/>
          </p14:sldIdLst>
        </p14:section>
        <p14:section name="Pengakuan Dosa" id="{48074DFC-2AC9-45C9-B496-6292C956A345}">
          <p14:sldIdLst>
            <p14:sldId id="4016"/>
            <p14:sldId id="4086"/>
            <p14:sldId id="4087"/>
            <p14:sldId id="4088"/>
            <p14:sldId id="4089"/>
            <p14:sldId id="4100"/>
          </p14:sldIdLst>
        </p14:section>
        <p14:section name="Ende 4" id="{9729AA57-56DA-44B4-AF3C-D8DB9299C343}">
          <p14:sldIdLst>
            <p14:sldId id="4020"/>
            <p14:sldId id="4090"/>
            <p14:sldId id="4091"/>
            <p14:sldId id="4092"/>
            <p14:sldId id="4093"/>
            <p14:sldId id="4094"/>
          </p14:sldIdLst>
        </p14:section>
        <p14:section name="Epistel" id="{28492D21-7E35-4E0A-BFAA-E8667EA74AE8}">
          <p14:sldIdLst>
            <p14:sldId id="4024"/>
            <p14:sldId id="4095"/>
            <p14:sldId id="4096"/>
            <p14:sldId id="4097"/>
            <p14:sldId id="4098"/>
            <p14:sldId id="4099"/>
          </p14:sldIdLst>
        </p14:section>
        <p14:section name="Lagu 5" id="{3C35DFDD-D97A-4E77-B56E-2959C4C9B398}">
          <p14:sldIdLst>
            <p14:sldId id="4101"/>
            <p14:sldId id="4102"/>
            <p14:sldId id="4103"/>
            <p14:sldId id="4104"/>
            <p14:sldId id="4105"/>
            <p14:sldId id="4106"/>
          </p14:sldIdLst>
        </p14:section>
        <p14:section name="Manghatindangkon Haporseaon" id="{74A55A76-C2BD-49F5-BD22-D55BF73B3271}">
          <p14:sldIdLst>
            <p14:sldId id="4032"/>
            <p14:sldId id="4107"/>
            <p14:sldId id="4108"/>
            <p14:sldId id="4109"/>
            <p14:sldId id="4110"/>
            <p14:sldId id="4111"/>
            <p14:sldId id="4112"/>
            <p14:sldId id="4113"/>
            <p14:sldId id="4114"/>
            <p14:sldId id="4115"/>
            <p14:sldId id="4116"/>
            <p14:sldId id="4229"/>
            <p14:sldId id="4230"/>
            <p14:sldId id="4117"/>
          </p14:sldIdLst>
        </p14:section>
        <p14:section name="Sunggulsunggul" id="{A00DE82B-258B-4A6B-AED7-E68CE2F543D9}">
          <p14:sldIdLst>
            <p14:sldId id="4034"/>
            <p14:sldId id="4118"/>
          </p14:sldIdLst>
        </p14:section>
        <p14:section name="Ende 6" id="{99C6F084-364B-4B3C-AAF8-12961F6D772C}">
          <p14:sldIdLst>
            <p14:sldId id="4036"/>
            <p14:sldId id="4119"/>
            <p14:sldId id="4120"/>
            <p14:sldId id="4121"/>
            <p14:sldId id="4122"/>
            <p14:sldId id="4123"/>
            <p14:sldId id="4124"/>
            <p14:sldId id="4125"/>
            <p14:sldId id="4126"/>
            <p14:sldId id="4127"/>
            <p14:sldId id="4128"/>
            <p14:sldId id="4129"/>
          </p14:sldIdLst>
        </p14:section>
        <p14:section name="Jamita" id="{082B7F91-23E0-4962-A3F9-0942B42677DD}">
          <p14:sldIdLst>
            <p14:sldId id="1899"/>
            <p14:sldId id="4130"/>
            <p14:sldId id="4131"/>
            <p14:sldId id="4132"/>
            <p14:sldId id="4133"/>
            <p14:sldId id="4135"/>
          </p14:sldIdLst>
        </p14:section>
        <p14:section name="Ende 7" id="{CD47FA3F-114B-4C1B-AB98-4435103A655D}">
          <p14:sldIdLst>
            <p14:sldId id="4041"/>
            <p14:sldId id="4136"/>
            <p14:sldId id="4137"/>
            <p14:sldId id="4138"/>
            <p14:sldId id="4139"/>
            <p14:sldId id="4140"/>
            <p14:sldId id="4141"/>
            <p14:sldId id="4142"/>
            <p14:sldId id="4143"/>
            <p14:sldId id="4144"/>
            <p14:sldId id="4145"/>
            <p14:sldId id="4146"/>
          </p14:sldIdLst>
        </p14:section>
        <p14:section name="Tangiang Panutup" id="{16B0DC0D-1EDC-4BF8-BA03-140DFD16AA5D}">
          <p14:sldIdLst>
            <p14:sldId id="1911"/>
            <p14:sldId id="4147"/>
            <p14:sldId id="4149"/>
            <p14:sldId id="4062"/>
            <p14:sldId id="4151"/>
            <p14:sldId id="4152"/>
            <p14:sldId id="4153"/>
            <p14:sldId id="4150"/>
          </p14:sldIdLst>
        </p14:section>
        <p14:section name="Pesan terkait Perjamuan Kudus" id="{B212D869-FE72-4694-9A43-698CA8546682}">
          <p14:sldIdLst>
            <p14:sldId id="2125"/>
            <p14:sldId id="4154"/>
          </p14:sldIdLst>
        </p14:section>
        <p14:section name="Ulaon Na Badia" id="{D27925FF-349B-4A98-BDBB-D1139738F17B}">
          <p14:sldIdLst>
            <p14:sldId id="4155"/>
            <p14:sldId id="4156"/>
            <p14:sldId id="4157"/>
          </p14:sldIdLst>
        </p14:section>
        <p14:section name="Ende 8" id="{6004A302-741D-4497-8C96-7836AB61D20F}">
          <p14:sldIdLst>
            <p14:sldId id="4158"/>
            <p14:sldId id="4159"/>
            <p14:sldId id="4160"/>
            <p14:sldId id="4161"/>
            <p14:sldId id="4162"/>
            <p14:sldId id="4163"/>
          </p14:sldIdLst>
        </p14:section>
        <p14:section name="Agenda Pangaradeon Diri" id="{E9801307-B913-45D2-8610-38BFC51CEC64}">
          <p14:sldIdLst>
            <p14:sldId id="4164"/>
            <p14:sldId id="4165"/>
          </p14:sldIdLst>
        </p14:section>
        <p14:section name="Ende 9" id="{0EF36A30-7224-4516-8164-C862D18A9A4A}">
          <p14:sldIdLst>
            <p14:sldId id="4166"/>
            <p14:sldId id="4167"/>
            <p14:sldId id="4168"/>
            <p14:sldId id="4169"/>
          </p14:sldIdLst>
        </p14:section>
        <p14:section name="Agenda Manjalo Ulaon Na Badia" id="{C0BBE1F1-5892-4659-AD03-53EDE6445817}">
          <p14:sldIdLst>
            <p14:sldId id="4170"/>
            <p14:sldId id="4171"/>
          </p14:sldIdLst>
        </p14:section>
        <p14:section name="Ende 10 (Perjamuan)" id="{5E36E35C-BBBF-4CDC-9B1C-E8DDD82396B5}">
          <p14:sldIdLst>
            <p14:sldId id="4172"/>
            <p14:sldId id="4173"/>
            <p14:sldId id="4174"/>
            <p14:sldId id="4175"/>
            <p14:sldId id="4176"/>
            <p14:sldId id="4177"/>
            <p14:sldId id="4178"/>
            <p14:sldId id="4179"/>
            <p14:sldId id="4180"/>
            <p14:sldId id="4181"/>
            <p14:sldId id="4182"/>
            <p14:sldId id="4183"/>
          </p14:sldIdLst>
        </p14:section>
        <p14:section name="Ende 11 (Perjamuan)" id="{DF4A81A4-8B58-4491-A4B9-71D325E258F6}">
          <p14:sldIdLst>
            <p14:sldId id="4184"/>
            <p14:sldId id="4185"/>
            <p14:sldId id="4186"/>
            <p14:sldId id="4187"/>
            <p14:sldId id="4188"/>
            <p14:sldId id="4189"/>
            <p14:sldId id="4190"/>
            <p14:sldId id="4191"/>
            <p14:sldId id="4192"/>
            <p14:sldId id="4193"/>
            <p14:sldId id="4194"/>
            <p14:sldId id="4195"/>
          </p14:sldIdLst>
        </p14:section>
        <p14:section name="Ende 12 (Perjamuan)" id="{07BDB845-EA67-4DC4-802D-2F106EAF4CE5}">
          <p14:sldIdLst>
            <p14:sldId id="4196"/>
            <p14:sldId id="4197"/>
            <p14:sldId id="4198"/>
            <p14:sldId id="4199"/>
            <p14:sldId id="4200"/>
            <p14:sldId id="4201"/>
            <p14:sldId id="4202"/>
            <p14:sldId id="4203"/>
            <p14:sldId id="4204"/>
            <p14:sldId id="4205"/>
            <p14:sldId id="4206"/>
            <p14:sldId id="4207"/>
          </p14:sldIdLst>
        </p14:section>
        <p14:section name="Lagu 14 (Perjamuan)" id="{CDE60EBD-6EA3-446D-9CA6-405A9AB03625}">
          <p14:sldIdLst>
            <p14:sldId id="4208"/>
            <p14:sldId id="4209"/>
            <p14:sldId id="4210"/>
            <p14:sldId id="4211"/>
            <p14:sldId id="4212"/>
            <p14:sldId id="4213"/>
            <p14:sldId id="4214"/>
            <p14:sldId id="4215"/>
            <p14:sldId id="4216"/>
            <p14:sldId id="4217"/>
            <p14:sldId id="4218"/>
            <p14:sldId id="4219"/>
          </p14:sldIdLst>
        </p14:section>
        <p14:section name="Ende 14 (Panutup)" id="{7EC9BA3C-B6FF-40F7-82A6-619B6DC3BD6A}">
          <p14:sldIdLst>
            <p14:sldId id="4220"/>
            <p14:sldId id="4221"/>
            <p14:sldId id="4222"/>
            <p14:sldId id="4223"/>
          </p14:sldIdLst>
        </p14:section>
        <p14:section name="Tangiang Panutup" id="{99635171-AD05-4BAF-902E-91E45ED68D77}">
          <p14:sldIdLst>
            <p14:sldId id="4228"/>
            <p14:sldId id="4224"/>
            <p14:sldId id="4225"/>
            <p14:sldId id="4226"/>
            <p14:sldId id="422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2A1B"/>
    <a:srgbClr val="1F3763"/>
    <a:srgbClr val="8497B0"/>
    <a:srgbClr val="DFE7F5"/>
    <a:srgbClr val="333F50"/>
    <a:srgbClr val="1F4C75"/>
    <a:srgbClr val="00FF00"/>
    <a:srgbClr val="1F4C76"/>
    <a:srgbClr val="1F4E7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autoAdjust="0"/>
    <p:restoredTop sz="94660"/>
  </p:normalViewPr>
  <p:slideViewPr>
    <p:cSldViewPr snapToGrid="0">
      <p:cViewPr varScale="1">
        <p:scale>
          <a:sx n="101" d="100"/>
          <a:sy n="101" d="100"/>
        </p:scale>
        <p:origin x="954"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font" Target="fonts/font8.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font" Target="fonts/font9.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font" Target="fonts/font10.fntdata"/><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font" Target="fonts/font11.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209" Type="http://schemas.openxmlformats.org/officeDocument/2006/relationships/font" Target="fonts/font12.fntdata"/><Relationship Id="rId190" Type="http://schemas.openxmlformats.org/officeDocument/2006/relationships/slide" Target="slides/slide186.xml"/><Relationship Id="rId204" Type="http://schemas.openxmlformats.org/officeDocument/2006/relationships/font" Target="fonts/font7.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presProps" Target="presProps.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font" Target="fonts/font3.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viewProps" Target="viewProps.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notesMaster" Target="notesMasters/notesMaster1.xml"/><Relationship Id="rId201" Type="http://schemas.openxmlformats.org/officeDocument/2006/relationships/font" Target="fonts/font4.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slideMaster" Target="slideMasters/slideMaster1.xml"/><Relationship Id="rId212" Type="http://schemas.openxmlformats.org/officeDocument/2006/relationships/theme" Target="theme/theme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font" Target="fonts/font1.fntdata"/><Relationship Id="rId202" Type="http://schemas.openxmlformats.org/officeDocument/2006/relationships/font" Target="fonts/font5.fntdata"/><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font" Target="fonts/font2.fntdata"/><Relationship Id="rId203"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24/03/2024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a:t>
            </a:fld>
            <a:endParaRPr lang="id-ID"/>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012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5249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41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788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997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196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10</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135912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12</a:t>
            </a:fld>
            <a:endParaRPr lang="id-ID"/>
          </a:p>
        </p:txBody>
      </p:sp>
    </p:spTree>
    <p:extLst>
      <p:ext uri="{BB962C8B-B14F-4D97-AF65-F5344CB8AC3E}">
        <p14:creationId xmlns:p14="http://schemas.microsoft.com/office/powerpoint/2010/main" val="165686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13</a:t>
            </a:fld>
            <a:endParaRPr lang="id-ID"/>
          </a:p>
        </p:txBody>
      </p:sp>
    </p:spTree>
    <p:extLst>
      <p:ext uri="{BB962C8B-B14F-4D97-AF65-F5344CB8AC3E}">
        <p14:creationId xmlns:p14="http://schemas.microsoft.com/office/powerpoint/2010/main" val="2760964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624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15</a:t>
            </a:fld>
            <a:endParaRPr lang="id-ID"/>
          </a:p>
        </p:txBody>
      </p:sp>
    </p:spTree>
    <p:extLst>
      <p:ext uri="{BB962C8B-B14F-4D97-AF65-F5344CB8AC3E}">
        <p14:creationId xmlns:p14="http://schemas.microsoft.com/office/powerpoint/2010/main" val="2800904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16</a:t>
            </a:fld>
            <a:endParaRPr lang="id-ID"/>
          </a:p>
        </p:txBody>
      </p:sp>
    </p:spTree>
    <p:extLst>
      <p:ext uri="{BB962C8B-B14F-4D97-AF65-F5344CB8AC3E}">
        <p14:creationId xmlns:p14="http://schemas.microsoft.com/office/powerpoint/2010/main" val="3227503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17</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9057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19</a:t>
            </a:fld>
            <a:endParaRPr lang="id-ID"/>
          </a:p>
        </p:txBody>
      </p:sp>
    </p:spTree>
    <p:extLst>
      <p:ext uri="{BB962C8B-B14F-4D97-AF65-F5344CB8AC3E}">
        <p14:creationId xmlns:p14="http://schemas.microsoft.com/office/powerpoint/2010/main" val="993334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61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21</a:t>
            </a:fld>
            <a:endParaRPr lang="id-ID"/>
          </a:p>
        </p:txBody>
      </p:sp>
    </p:spTree>
    <p:extLst>
      <p:ext uri="{BB962C8B-B14F-4D97-AF65-F5344CB8AC3E}">
        <p14:creationId xmlns:p14="http://schemas.microsoft.com/office/powerpoint/2010/main" val="412120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fld id="{216F4E89-ECF2-4CB1-81A7-98EFC9247197}" type="slidenum">
              <a:rPr lang="id-ID" smtClean="0"/>
              <a:t>22</a:t>
            </a:fld>
            <a:endParaRPr lang="id-ID"/>
          </a:p>
        </p:txBody>
      </p:sp>
    </p:spTree>
    <p:extLst>
      <p:ext uri="{BB962C8B-B14F-4D97-AF65-F5344CB8AC3E}">
        <p14:creationId xmlns:p14="http://schemas.microsoft.com/office/powerpoint/2010/main" val="3815769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3665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551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7932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86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284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266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1335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568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6121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7871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8799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859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2397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8323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2180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9736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7659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03217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435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586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9473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846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4680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07214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729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764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2622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14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4016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238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46315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4207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9301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803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3037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9958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8625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918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8272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116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5478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7836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98254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47516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huria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2564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58651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8001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02535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9970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55261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04594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3608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75379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382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5233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9545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4063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91</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5172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61946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6754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3999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5301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8898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0404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2060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3490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128158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41171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2259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19475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66252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29632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110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3691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2632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19642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73010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93339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56499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117</a:t>
            </a:fld>
            <a:endParaRPr lang="id-ID"/>
          </a:p>
        </p:txBody>
      </p:sp>
    </p:spTree>
    <p:extLst>
      <p:ext uri="{BB962C8B-B14F-4D97-AF65-F5344CB8AC3E}">
        <p14:creationId xmlns:p14="http://schemas.microsoft.com/office/powerpoint/2010/main" val="130064939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87367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10376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39095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81556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57021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9305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9494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28581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946534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565247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84968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43631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141706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057754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379404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04435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97280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32679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89795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305226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98008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741336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02082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16911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67111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403697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62599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89503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78657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926631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27444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3335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7523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26012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420517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75815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418008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44883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435868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37588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03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444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3058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31338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714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31635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86616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66613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676511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73965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03066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7097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0594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50203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993512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96002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662717"/>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67192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455848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14632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80676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40240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69902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21846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4592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804718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51250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434516"/>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85046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30490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929002"/>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065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24/03/2024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24/03/2024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24/03/2024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24/03/2024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24/03/2024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24/03/2024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24/03/2024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24/03/2024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24/03/2024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24/03/2024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24/03/2024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24/03/2024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24/03/2024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24/03/2024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24/03/2024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9.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7.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3.xml"/></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8.xml"/></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4.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5.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6.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9.xml"/></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4.xml"/></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0.xml"/></Relationships>
</file>

<file path=ppt/slides/_rels/slide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3.xml"/></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5.xml"/></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4.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9.xml"/></Relationships>
</file>

<file path=ppt/slides/_rels/slide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2.xml"/></Relationships>
</file>

<file path=ppt/slides/_rels/slide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9.xml"/></Relationships>
</file>

<file path=ppt/slides/_rels/slide1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2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24.xml"/></Relationships>
</file>

<file path=ppt/slides/_rels/slide1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29.xml"/></Relationships>
</file>

<file path=ppt/slides/_rels/slide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34.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36.xml"/></Relationships>
</file>

<file path=ppt/slides/_rels/slide1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1.xml"/></Relationships>
</file>

<file path=ppt/slides/_rels/slide1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8.xml"/></Relationships>
</file>

<file path=ppt/slides/_rels/slide1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53.xml"/></Relationships>
</file>

<file path=ppt/slides/_rels/slide1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58.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60.xml"/></Relationships>
</file>

<file path=ppt/slides/_rels/slide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65.xml"/></Relationships>
</file>

<file path=ppt/slides/_rels/slide1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70.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72.xml"/></Relationships>
</file>

<file path=ppt/slides/_rels/slide1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76.xml"/></Relationships>
</file>

<file path=ppt/slides/_rels/slide1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77.xml"/></Relationships>
</file>

<file path=ppt/slides/_rels/slide1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547771" cy="564634"/>
            <a:chOff x="3547769" y="5594910"/>
            <a:chExt cx="218439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84391" cy="400110"/>
            </a:xfrm>
            <a:prstGeom prst="rect">
              <a:avLst/>
            </a:prstGeom>
            <a:noFill/>
          </p:spPr>
          <p:txBody>
            <a:bodyPr wrap="none" lIns="91440" tIns="45720" rIns="91440" bIns="45720">
              <a:spAutoFit/>
            </a:bodyPr>
            <a:lstStyle/>
            <a:p>
              <a:r>
                <a:rPr lang="en-US" sz="2000" cap="none" spc="0" dirty="0">
                  <a:ln w="0"/>
                  <a:solidFill>
                    <a:schemeClr val="bg1"/>
                  </a:solidFill>
                  <a:latin typeface="Montserrat SemiBold" panose="00000700000000000000" pitchFamily="2" charset="0"/>
                </a:rPr>
                <a:t>St. GOAR DOHOT MARGA</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771833" cy="276999"/>
            </a:xfrm>
            <a:prstGeom prst="rect">
              <a:avLst/>
            </a:prstGeom>
            <a:noFill/>
          </p:spPr>
          <p:txBody>
            <a:bodyPr wrap="none" lIns="91440" tIns="45720" rIns="91440" bIns="45720">
              <a:spAutoFit/>
            </a:bodyPr>
            <a:lstStyle/>
            <a:p>
              <a:r>
                <a:rPr lang="en-ID" sz="1200" i="1" cap="none" noProof="1">
                  <a:ln w="0"/>
                  <a:solidFill>
                    <a:schemeClr val="bg1"/>
                  </a:solidFill>
                  <a:latin typeface="Montserrat" panose="00000500000000000000" pitchFamily="2" charset="0"/>
                </a:rPr>
                <a:t>Sintua di HKBP Ressort Jatinegara</a:t>
              </a:r>
              <a:endParaRPr lang="id-ID" sz="1200" i="1" cap="none" noProof="1">
                <a:ln w="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986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64455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6" y="5288568"/>
            <a:ext cx="3512505" cy="564634"/>
            <a:chOff x="3547769" y="5594910"/>
            <a:chExt cx="21626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JOUJOU TU PARSAORAN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48559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5" name="Picture 14" descr="A crown of thorns on a black background&#10;&#10;Description automatically generated">
            <a:extLst>
              <a:ext uri="{FF2B5EF4-FFF2-40B4-BE49-F238E27FC236}">
                <a16:creationId xmlns:a16="http://schemas.microsoft.com/office/drawing/2014/main" id="{30D254B3-2C2A-660A-DD7F-788990D26C90}"/>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026" name="Picture 2" descr="Golgotha PNG Transparent Images Free Download | Vector Files | Pngtree">
            <a:extLst>
              <a:ext uri="{FF2B5EF4-FFF2-40B4-BE49-F238E27FC236}">
                <a16:creationId xmlns:a16="http://schemas.microsoft.com/office/drawing/2014/main" id="{3C09C9ED-ACDD-83EE-35E6-AAF5DA9290D6}"/>
              </a:ext>
            </a:extLst>
          </p:cNvPr>
          <p:cNvPicPr>
            <a:picLocks noGrp="1" noRot="1" noChangeAspec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40892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1" name="Picture 10" descr="A crown of thorns on a black background&#10;&#10;Description automatically generated">
            <a:extLst>
              <a:ext uri="{FF2B5EF4-FFF2-40B4-BE49-F238E27FC236}">
                <a16:creationId xmlns:a16="http://schemas.microsoft.com/office/drawing/2014/main" id="{129BAAA9-E303-798D-DCE6-AD1B19025555}"/>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3441BF1A-CE42-38DA-BCD1-53B424F10C3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29276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6403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48755" cy="564634"/>
            <a:chOff x="3547769" y="5594910"/>
            <a:chExt cx="224657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4657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rPr>
                <a:t>   </a:t>
              </a:r>
              <a:r>
                <a:rPr kumimoji="0" lang="de-DE" sz="1200" b="1" i="1" u="none" strike="noStrike" kern="1200" cap="none" spc="0" normalizeH="0" baseline="0" noProof="1">
                  <a:ln w="0"/>
                  <a:solidFill>
                    <a:prstClr val="white"/>
                  </a:solidFill>
                  <a:effectLst/>
                  <a:uLnTx/>
                  <a:uFillTx/>
                  <a:latin typeface="Montserrat" panose="00000500000000000000" pitchFamily="2" charset="0"/>
                </a:rPr>
                <a:t>(ayat ? jongjong)</a:t>
              </a:r>
              <a:endParaRPr kumimoji="0" lang="id-ID" sz="1200" b="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59719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5022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44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37706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81552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3</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algn="r"/>
            <a:r>
              <a:rPr lang="en-US" sz="1600" b="1" i="1" noProof="1">
                <a:latin typeface="Daytona" panose="020B0604030500040204" pitchFamily="34" charset="0"/>
              </a:rPr>
              <a:t>ruas jongjong</a:t>
            </a:r>
            <a:endParaRPr lang="id-ID" sz="1600" b="1" i="1" noProof="1">
              <a:latin typeface="Daytona" panose="020B0604030500040204" pitchFamily="34" charset="0"/>
            </a:endParaRPr>
          </a:p>
        </p:txBody>
      </p:sp>
      <p:pic>
        <p:nvPicPr>
          <p:cNvPr id="7" name="Picture 6" descr="A crown of thorns on a black background&#10;&#10;Description automatically generated">
            <a:extLst>
              <a:ext uri="{FF2B5EF4-FFF2-40B4-BE49-F238E27FC236}">
                <a16:creationId xmlns:a16="http://schemas.microsoft.com/office/drawing/2014/main" id="{332C971C-2DD4-1E88-D829-C21755C4DA2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977B5734-7A77-9F06-A192-9E483A72C70C}"/>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77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5" name="Picture 14" descr="A crown of thorns on a black background&#10;&#10;Description automatically generated">
            <a:extLst>
              <a:ext uri="{FF2B5EF4-FFF2-40B4-BE49-F238E27FC236}">
                <a16:creationId xmlns:a16="http://schemas.microsoft.com/office/drawing/2014/main" id="{DFACAD96-F3A9-AB46-ACAD-7AD8060B850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6" name="Picture 2" descr="Golgotha PNG Transparent Images Free Download | Vector Files | Pngtree">
            <a:extLst>
              <a:ext uri="{FF2B5EF4-FFF2-40B4-BE49-F238E27FC236}">
                <a16:creationId xmlns:a16="http://schemas.microsoft.com/office/drawing/2014/main" id="{2D2476CD-040B-2D38-3E15-2391D357C0A6}"/>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64215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854214" cy="564634"/>
            <a:chOff x="3547769" y="5594910"/>
            <a:chExt cx="298878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3876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 – TANGIANG</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3180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algn="ctr"/>
            <a:r>
              <a:rPr lang="pt-BR" sz="2800" cap="none" spc="0" dirty="0">
                <a:ln w="0"/>
                <a:latin typeface="Daytona" panose="020B0604030500040204" pitchFamily="34" charset="0"/>
                <a:cs typeface="Arial" panose="020B0604020202020204" pitchFamily="34" charset="0"/>
              </a:rPr>
              <a:t>Lorem ipsum dolor sit amet,</a:t>
            </a:r>
          </a:p>
          <a:p>
            <a:pPr algn="ctr"/>
            <a:r>
              <a:rPr lang="pt-BR" sz="2800" cap="none" spc="0" dirty="0">
                <a:ln w="0"/>
                <a:latin typeface="Daytona" panose="020B0604030500040204" pitchFamily="34" charset="0"/>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uluan</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rown of thorns on a black background&#10;&#10;Description automatically generated">
            <a:extLst>
              <a:ext uri="{FF2B5EF4-FFF2-40B4-BE49-F238E27FC236}">
                <a16:creationId xmlns:a16="http://schemas.microsoft.com/office/drawing/2014/main" id="{5FB0ED89-9643-1BC5-06FB-83B0280ECDD3}"/>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B9577030-6AA9-CD62-2FCC-6ADA9CDC9B5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54918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82762" y="5527053"/>
            <a:ext cx="5426487"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Haleluya. Haleluya. </a:t>
            </a:r>
            <a:r>
              <a:rPr lang="pt-BR" sz="2800" b="1" i="1" dirty="0">
                <a:ln w="0"/>
                <a:solidFill>
                  <a:prstClr val="black"/>
                </a:solidFill>
                <a:latin typeface="Daytona" panose="020B0604030500040204" pitchFamily="34" charset="0"/>
                <a:cs typeface="Arial" panose="020B0604020202020204" pitchFamily="34" charset="0"/>
              </a:rPr>
              <a:t>Haleluya.</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2705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ruas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5547DBC-E771-6C03-0603-DBA2400CDBC8}"/>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2D46F87F-BD09-6861-451F-812DCF281CEF}"/>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00769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algn="ctr"/>
            <a:r>
              <a:rPr lang="pt-BR" sz="2800" cap="none" spc="0" dirty="0">
                <a:ln w="0"/>
                <a:latin typeface="Daytona" panose="020B0604030500040204" pitchFamily="34" charset="0"/>
                <a:cs typeface="Arial" panose="020B0604020202020204" pitchFamily="34" charset="0"/>
              </a:rPr>
              <a:t>Lorem ipsum dolor sit amet,</a:t>
            </a:r>
          </a:p>
          <a:p>
            <a:pPr algn="ctr"/>
            <a:r>
              <a:rPr lang="pt-BR" sz="2800" cap="none" spc="0" dirty="0">
                <a:ln w="0"/>
                <a:latin typeface="Daytona" panose="020B0604030500040204" pitchFamily="34" charset="0"/>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uluan</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 name="Picture 6" descr="A crown of thorns on a black background&#10;&#10;Description automatically generated">
            <a:extLst>
              <a:ext uri="{FF2B5EF4-FFF2-40B4-BE49-F238E27FC236}">
                <a16:creationId xmlns:a16="http://schemas.microsoft.com/office/drawing/2014/main" id="{7CEE3E08-8294-9C3A-7470-67F62662469D}"/>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1990B15C-6453-C8B6-F4F6-DC5033E1A34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6974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4" y="5769771"/>
            <a:ext cx="301877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noProof="0" dirty="0">
                <a:ln w="0"/>
                <a:solidFill>
                  <a:prstClr val="white"/>
                </a:solidFill>
                <a:effectLst/>
                <a:uLnTx/>
                <a:uFillTx/>
                <a:latin typeface="Montserrat" panose="00000500000000000000" pitchFamily="2" charset="0"/>
              </a:rPr>
              <a:t>RUAS HUNDU</a:t>
            </a:r>
            <a:r>
              <a:rPr kumimoji="0" lang="en-US" sz="2400" b="1" i="0" u="none" strike="noStrike" kern="1200" cap="none" normalizeH="0" noProof="0" dirty="0">
                <a:ln w="0"/>
                <a:solidFill>
                  <a:prstClr val="white"/>
                </a:solidFill>
                <a:effectLst/>
                <a:uLnTx/>
                <a:uFillTx/>
                <a:latin typeface="Montserrat" panose="00000500000000000000" pitchFamily="2" charset="0"/>
              </a:rPr>
              <a:t>L</a:t>
            </a: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49948" cy="564634"/>
            <a:chOff x="3547769" y="5594910"/>
            <a:chExt cx="132374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94175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93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19437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25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39498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854214" cy="564634"/>
            <a:chOff x="3547769" y="5594910"/>
            <a:chExt cx="2988783"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6071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PATIK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30922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5FB0ED89-9643-1BC5-06FB-83B0280ECDD3}"/>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B9577030-6AA9-CD62-2FCC-6ADA9CDC9B5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72587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291111" y="5362032"/>
            <a:ext cx="7609776"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Ale Tuhan Debata, sai pargogoi ma hami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mangulahon na hombar tu patikMi, Amen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75467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48755" cy="564634"/>
            <a:chOff x="3547769" y="5594910"/>
            <a:chExt cx="224657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4657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0386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973A948E-E03B-7A71-7255-42F7B023FBC8}"/>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C5A5EAF-FE6D-781C-073F-D0C18AA68620}"/>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74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22697C2-A53F-B56D-4CF6-6392730CFF44}"/>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2CF2CC0-3EA9-BB8D-DDDF-80E66C8EFEA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85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crown of thorns on a black background&#10;&#10;Description automatically generated">
            <a:extLst>
              <a:ext uri="{FF2B5EF4-FFF2-40B4-BE49-F238E27FC236}">
                <a16:creationId xmlns:a16="http://schemas.microsoft.com/office/drawing/2014/main" id="{332C971C-2DD4-1E88-D829-C21755C4DA2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977B5734-7A77-9F06-A192-9E483A72C70C}"/>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92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22697C2-A53F-B56D-4CF6-6392730CFF44}"/>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2CF2CC0-3EA9-BB8D-DDDF-80E66C8EFEA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82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2537879" cy="564634"/>
            <a:chOff x="3547769" y="5594910"/>
            <a:chExt cx="156259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5625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MANOPOTI DOSA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51738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5" name="Picture 14" descr="A crown of thorns on a black background&#10;&#10;Description automatically generated">
            <a:extLst>
              <a:ext uri="{FF2B5EF4-FFF2-40B4-BE49-F238E27FC236}">
                <a16:creationId xmlns:a16="http://schemas.microsoft.com/office/drawing/2014/main" id="{30D254B3-2C2A-660A-DD7F-788990D26C90}"/>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026" name="Picture 2" descr="Golgotha PNG Transparent Images Free Download | Vector Files | Pngtree">
            <a:extLst>
              <a:ext uri="{FF2B5EF4-FFF2-40B4-BE49-F238E27FC236}">
                <a16:creationId xmlns:a16="http://schemas.microsoft.com/office/drawing/2014/main" id="{3C09C9ED-ACDD-83EE-35E6-AAF5DA9290D6}"/>
              </a:ext>
            </a:extLst>
          </p:cNvPr>
          <p:cNvPicPr>
            <a:picLocks noGrp="1" noRot="1" noChangeAspec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165198"/>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1" name="Picture 10" descr="A crown of thorns on a black background&#10;&#10;Description automatically generated">
            <a:extLst>
              <a:ext uri="{FF2B5EF4-FFF2-40B4-BE49-F238E27FC236}">
                <a16:creationId xmlns:a16="http://schemas.microsoft.com/office/drawing/2014/main" id="{129BAAA9-E303-798D-DCE6-AD1B19025555}"/>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3441BF1A-CE42-38DA-BCD1-53B424F10C3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233"/>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79907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4" y="5769771"/>
            <a:ext cx="301877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1912161486"/>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51480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49948" cy="564634"/>
            <a:chOff x="3547769" y="5594910"/>
            <a:chExt cx="132374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9127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9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339907"/>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056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31958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5000091" cy="564634"/>
            <a:chOff x="3547769" y="5594910"/>
            <a:chExt cx="307860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859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46974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26380"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ULUAN</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u="none" strike="noStrike" kern="1200" cap="none" spc="0" normalizeH="0" baseline="0" noProof="0" dirty="0">
                <a:ln>
                  <a:noFill/>
                </a:ln>
                <a:solidFill>
                  <a:prstClr val="black"/>
                </a:solidFill>
                <a:effectLst/>
                <a:uLnTx/>
                <a:uFillTx/>
                <a:latin typeface="Montserrat Medium" panose="000006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422184"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HURIA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236236" cy="461665"/>
          </a:xfrm>
          <a:prstGeom prst="rect">
            <a:avLst/>
          </a:prstGeom>
          <a:noFill/>
        </p:spPr>
        <p:txBody>
          <a:bodyPr wrap="none" lIns="91440" tIns="45720" rIns="91440" bIns="45720">
            <a:spAutoFit/>
          </a:bodyPr>
          <a:lstStyle/>
          <a:p>
            <a:r>
              <a:rPr lang="en-US" sz="2400" b="0" cap="none" spc="300" dirty="0">
                <a:ln w="0"/>
                <a:solidFill>
                  <a:schemeClr val="tx1"/>
                </a:solidFill>
                <a:latin typeface="Montserrat SemiBold" panose="00000700000000000000" pitchFamily="2" charset="0"/>
              </a:rPr>
              <a:t>SUDE</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r>
              <a:rPr lang="en-US" sz="1600" b="0" cap="none" spc="100" dirty="0">
                <a:ln w="0"/>
                <a:solidFill>
                  <a:schemeClr val="tx1"/>
                </a:solidFill>
                <a:latin typeface="Montserrat SemiBold" panose="00000700000000000000" pitchFamily="2" charset="0"/>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5000091" cy="564634"/>
            <a:chOff x="3547769" y="5594910"/>
            <a:chExt cx="307860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859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2495946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474332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48755" cy="564634"/>
            <a:chOff x="3547769" y="5594910"/>
            <a:chExt cx="224657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4657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7817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973A948E-E03B-7A71-7255-42F7B023FBC8}"/>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C5A5EAF-FE6D-781C-073F-D0C18AA68620}"/>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34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22697C2-A53F-B56D-4CF6-6392730CFF44}"/>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2CF2CC0-3EA9-BB8D-DDDF-80E66C8EFEA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885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7" y="5007634"/>
            <a:ext cx="1746340"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pic>
        <p:nvPicPr>
          <p:cNvPr id="7" name="Picture 6" descr="A crown of thorns on a black background&#10;&#10;Description automatically generated">
            <a:extLst>
              <a:ext uri="{FF2B5EF4-FFF2-40B4-BE49-F238E27FC236}">
                <a16:creationId xmlns:a16="http://schemas.microsoft.com/office/drawing/2014/main" id="{332C971C-2DD4-1E88-D829-C21755C4DA2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977B5734-7A77-9F06-A192-9E483A72C70C}"/>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15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A22697C2-A53F-B56D-4CF6-6392730CFF44}"/>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2CF2CC0-3EA9-BB8D-DDDF-80E66C8EFEA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56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5309472" cy="564634"/>
            <a:chOff x="3547769" y="5594910"/>
            <a:chExt cx="326908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26908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MANGHATINDANGKON HAPORSEAON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74267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16059" y="5362032"/>
            <a:ext cx="9159880"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Ahu porsea di Debata Jahowa, i do Ama pargogo</a:t>
            </a:r>
          </a:p>
          <a:p>
            <a:pPr lvl="0" algn="ctr"/>
            <a:r>
              <a:rPr lang="sv-SE" sz="2800" b="1" i="1" dirty="0">
                <a:latin typeface="Daytona" panose="020B0604030500040204" pitchFamily="34" charset="0"/>
                <a:cs typeface="Segoe UI" panose="020B0502040204020203" pitchFamily="34" charset="0"/>
              </a:rPr>
              <a:t>na so hatudosan, </a:t>
            </a:r>
            <a:r>
              <a:rPr lang="sv-SE" sz="2800" b="1" i="1" dirty="0">
                <a:solidFill>
                  <a:prstClr val="black"/>
                </a:solidFill>
                <a:latin typeface="Daytona" panose="020B0604030500040204" pitchFamily="34" charset="0"/>
                <a:cs typeface="Segoe UI" panose="020B0502040204020203" pitchFamily="34" charset="0"/>
              </a:rPr>
              <a:t>na tumompa langit dohot tano.</a:t>
            </a:r>
            <a:endParaRPr lang="sv-SE" sz="2800" b="1" i="1" dirty="0">
              <a:latin typeface="Daytona" panose="020B0604030500040204" pitchFamily="34" charset="0"/>
              <a:cs typeface="Segoe UI" panose="020B0502040204020203"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774429"/>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856169" y="5362032"/>
            <a:ext cx="6479658" cy="954107"/>
          </a:xfrm>
          <a:prstGeom prst="rect">
            <a:avLst/>
          </a:prstGeom>
          <a:noFill/>
        </p:spPr>
        <p:txBody>
          <a:bodyPr wrap="none" lIns="91440" tIns="45720" rIns="91440" bIns="45720">
            <a:spAutoFit/>
          </a:bodyPr>
          <a:lstStyle/>
          <a:p>
            <a:pPr lvl="0" algn="ctr"/>
            <a:r>
              <a:rPr lang="sv-SE" sz="2800" b="1" i="1" dirty="0">
                <a:latin typeface="Daytona" panose="020B0604030500040204" pitchFamily="34" charset="0"/>
                <a:cs typeface="Segoe UI" panose="020B0502040204020203" pitchFamily="34" charset="0"/>
              </a:rPr>
              <a:t>Ahu porsea di Jesus Kristus,</a:t>
            </a:r>
          </a:p>
          <a:p>
            <a:pPr lvl="0" algn="ctr"/>
            <a:r>
              <a:rPr lang="sv-SE" sz="2800" b="1" i="1" dirty="0">
                <a:latin typeface="Daytona" panose="020B0604030500040204" pitchFamily="34" charset="0"/>
                <a:cs typeface="Segoe UI" panose="020B0502040204020203" pitchFamily="34" charset="0"/>
              </a:rPr>
              <a:t>Anak ni Debata Jahowa nasasada i;</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178087"/>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796584" y="5362032"/>
            <a:ext cx="8598829" cy="954107"/>
          </a:xfrm>
          <a:prstGeom prst="rect">
            <a:avLst/>
          </a:prstGeom>
          <a:noFill/>
        </p:spPr>
        <p:txBody>
          <a:bodyPr wrap="none" lIns="91440" tIns="45720" rIns="91440" bIns="45720">
            <a:spAutoFit/>
          </a:bodyPr>
          <a:lstStyle/>
          <a:p>
            <a:pPr lvl="0"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i ma na tinubuhon ni si Maria, na gabegabean</a:t>
            </a:r>
          </a:p>
          <a:p>
            <a:pPr lvl="0"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sian Tondi Parbadia andorang so habubuhan. </a:t>
            </a:r>
            <a:endParaRPr lang="sv-SE" sz="2800" b="1" i="1" dirty="0">
              <a:latin typeface="Daytona" panose="020B0604030500040204" pitchFamily="34" charset="0"/>
              <a:cs typeface="Segoe UI" panose="020B0502040204020203"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36547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32089" y="5362032"/>
            <a:ext cx="9127820" cy="954107"/>
          </a:xfrm>
          <a:prstGeom prst="rect">
            <a:avLst/>
          </a:prstGeom>
          <a:noFill/>
        </p:spPr>
        <p:txBody>
          <a:bodyPr wrap="none" lIns="91440" tIns="45720" rIns="91440" bIns="45720">
            <a:spAutoFit/>
          </a:bodyPr>
          <a:lstStyle/>
          <a:p>
            <a:pPr lvl="0"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I do Tuhanta na tumaon na bernit di panguhuman</a:t>
            </a:r>
          </a:p>
          <a:p>
            <a:pPr lvl="0"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ni si Latus, na mate tarpajal do Ibana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93952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907192" y="5362032"/>
            <a:ext cx="8377613" cy="954107"/>
          </a:xfrm>
          <a:prstGeom prst="rect">
            <a:avLst/>
          </a:prstGeom>
          <a:noFill/>
        </p:spPr>
        <p:txBody>
          <a:bodyPr wrap="none" lIns="91440" tIns="45720" rIns="91440" bIns="45720">
            <a:spAutoFit/>
          </a:bodyPr>
          <a:lstStyle/>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 hau pinarsilang, na tuat tu banuatoru dung</a:t>
            </a:r>
          </a:p>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ditanom, na mulak mangolu di ari patoluhon,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357834"/>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150047" y="5362032"/>
            <a:ext cx="7891904" cy="954107"/>
          </a:xfrm>
          <a:prstGeom prst="rect">
            <a:avLst/>
          </a:prstGeom>
          <a:noFill/>
        </p:spPr>
        <p:txBody>
          <a:bodyPr wrap="none" lIns="91440" tIns="45720" rIns="91440" bIns="45720">
            <a:spAutoFit/>
          </a:bodyPr>
          <a:lstStyle/>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manaek tu Surgo laho hundul tu siamun</a:t>
            </a:r>
          </a:p>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ni Debata Jahowa, AmaNa i pargogo</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37461"/>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111047" y="5362032"/>
            <a:ext cx="5969903" cy="954107"/>
          </a:xfrm>
          <a:prstGeom prst="rect">
            <a:avLst/>
          </a:prstGeom>
          <a:noFill/>
        </p:spPr>
        <p:txBody>
          <a:bodyPr wrap="none" lIns="91440" tIns="45720" rIns="91440" bIns="45720">
            <a:spAutoFit/>
          </a:bodyPr>
          <a:lstStyle/>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so hatudosan i, disi ma Ibana</a:t>
            </a:r>
          </a:p>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paima mulak sogot tu tano on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957272"/>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798187" y="5362032"/>
            <a:ext cx="8595623" cy="954107"/>
          </a:xfrm>
          <a:prstGeom prst="rect">
            <a:avLst/>
          </a:prstGeom>
          <a:noFill/>
        </p:spPr>
        <p:txBody>
          <a:bodyPr wrap="none" lIns="91440" tIns="45720" rIns="91440" bIns="45720">
            <a:spAutoFit/>
          </a:bodyPr>
          <a:lstStyle/>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manguhumi halak na mangolu dohot na mate.</a:t>
            </a:r>
          </a:p>
          <a:p>
            <a:pPr algn="ct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Ahu porsea di Tondi Parbadia,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632045"/>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346414" y="5362032"/>
            <a:ext cx="7499169"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jala adong sada Huria na badia, Huria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hatopan ni halak Kristen angka na badia,</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028907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1558538" y="5362032"/>
            <a:ext cx="9074921" cy="954107"/>
          </a:xfrm>
          <a:prstGeom prst="rect">
            <a:avLst/>
          </a:prstGeom>
          <a:noFill/>
        </p:spPr>
        <p:txBody>
          <a:bodyPr wrap="none" lIns="91440" tIns="45720" rIns="91440" bIns="45720">
            <a:spAutoFit/>
          </a:bodyPr>
          <a:lstStyle/>
          <a:p>
            <a:pPr algn="ctr">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dohot di hasesaan ni dosa dohot di Hata i</a:t>
            </a:r>
          </a:p>
          <a:p>
            <a:pPr algn="ctr">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mandok: Mulak mangolu sogot daging ni halak</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590303"/>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038110" y="5362032"/>
            <a:ext cx="611577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naung mate, dohot di hangoluan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 so ra suda. Amen.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782935"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rown of thorns on a black background&#10;&#10;Description automatically generated">
            <a:extLst>
              <a:ext uri="{FF2B5EF4-FFF2-40B4-BE49-F238E27FC236}">
                <a16:creationId xmlns:a16="http://schemas.microsoft.com/office/drawing/2014/main" id="{2EA0C9E6-EDB7-CBF7-CE04-64BF6DE20271}"/>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5" name="Picture 2" descr="Golgotha PNG Transparent Images Free Download | Vector Files | Pngtree">
            <a:extLst>
              <a:ext uri="{FF2B5EF4-FFF2-40B4-BE49-F238E27FC236}">
                <a16:creationId xmlns:a16="http://schemas.microsoft.com/office/drawing/2014/main" id="{2F48D2E4-C69A-B7AA-CC7B-50F4055410F4}"/>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723832"/>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5" y="5769771"/>
            <a:ext cx="3018775"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3171458058"/>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5"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4617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SUNGGULSUNGGUL</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88978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5211684" cy="564634"/>
            <a:chOff x="3547769" y="5594910"/>
            <a:chExt cx="320888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20888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(huhut Papungu Pelean 1a dohot 1b)</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6529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04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572722"/>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57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565173"/>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90999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27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78636"/>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970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362002"/>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79676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4785288" cy="564634"/>
            <a:chOff x="3547769" y="5594910"/>
            <a:chExt cx="294634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94634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lang="en-US" sz="2000" dirty="0">
                  <a:ln w="0"/>
                  <a:solidFill>
                    <a:prstClr val="white"/>
                  </a:solidFill>
                  <a:latin typeface="Montserrat SemiBold" panose="00000700000000000000" pitchFamily="2" charset="0"/>
                </a:rPr>
                <a:t>. GOAR DOHOT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11715"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Pandita Ressort/Fungsional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90897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4919942" cy="564634"/>
            <a:chOff x="3547769" y="5594910"/>
            <a:chExt cx="302925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292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78824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4919942" cy="564634"/>
            <a:chOff x="3547769" y="5594910"/>
            <a:chExt cx="302925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292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3742816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9200402"/>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4" y="5288568"/>
            <a:ext cx="4402167" cy="564634"/>
            <a:chOff x="3547769" y="5594910"/>
            <a:chExt cx="271045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71045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(huhut Papungu Pelean 2)</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5199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56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479820"/>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8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257610"/>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73185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66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523663"/>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73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625643"/>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16809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0767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TANGIANG PELEAN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54158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1F71C05C-4811-CD06-E099-8C6F050E4828}"/>
              </a:ext>
            </a:extLst>
          </p:cNvPr>
          <p:cNvSpPr/>
          <p:nvPr/>
        </p:nvSpPr>
        <p:spPr>
          <a:xfrm>
            <a:off x="1883156" y="5397334"/>
            <a:ext cx="84257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rPr>
              <a:t>Nasa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na</a:t>
            </a:r>
            <a:r>
              <a:rPr kumimoji="0" lang="en-US" sz="2800" b="1" i="1" u="none" strike="noStrike" kern="1200" cap="none" spc="0" normalizeH="0" baseline="0" noProof="0" dirty="0">
                <a:ln w="0"/>
                <a:solidFill>
                  <a:prstClr val="black"/>
                </a:solidFill>
                <a:effectLst/>
                <a:uLnTx/>
                <a:uFillTx/>
                <a:latin typeface="Daytona" panose="020B0604030500040204" pitchFamily="34" charset="0"/>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rPr>
              <a:t>nilehonMi</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Tondi</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ro</a:t>
            </a:r>
            <a:r>
              <a:rPr lang="en-US" sz="2800" b="1" i="1" dirty="0">
                <a:ln w="0"/>
                <a:solidFill>
                  <a:prstClr val="black"/>
                </a:solidFill>
                <a:latin typeface="Daytona" panose="020B0604030500040204" pitchFamily="34" charset="0"/>
              </a:rPr>
              <a:t> di </a:t>
            </a:r>
            <a:r>
              <a:rPr lang="en-US" sz="2800" b="1" i="1" dirty="0" err="1">
                <a:ln w="0"/>
                <a:solidFill>
                  <a:prstClr val="black"/>
                </a:solidFill>
                <a:latin typeface="Daytona" panose="020B0604030500040204" pitchFamily="34" charset="0"/>
              </a:rPr>
              <a:t>pamatangku</a:t>
            </a:r>
            <a:r>
              <a:rPr lang="en-US" sz="2800" b="1" i="1" dirty="0">
                <a:ln w="0"/>
                <a:solidFill>
                  <a:prstClr val="black"/>
                </a:solidFill>
                <a:latin typeface="Daytona" panose="020B0604030500040204" pitchFamily="34" charset="0"/>
              </a:rPr>
              <a:t>;</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err="1">
                <a:ln w="0"/>
                <a:solidFill>
                  <a:prstClr val="black"/>
                </a:solidFill>
                <a:latin typeface="Daytona" panose="020B0604030500040204" pitchFamily="34" charset="0"/>
              </a:rPr>
              <a:t>Hosa</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dohot</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gogongki</a:t>
            </a:r>
            <a:r>
              <a:rPr lang="en-US" sz="2800" b="1" i="1" dirty="0">
                <a:ln w="0"/>
                <a:solidFill>
                  <a:prstClr val="black"/>
                </a:solidFill>
                <a:latin typeface="Daytona" panose="020B0604030500040204" pitchFamily="34" charset="0"/>
              </a:rPr>
              <a:t>; Ro di </a:t>
            </a:r>
            <a:r>
              <a:rPr lang="en-US" sz="2800" b="1" i="1" dirty="0" err="1">
                <a:ln w="0"/>
                <a:solidFill>
                  <a:prstClr val="black"/>
                </a:solidFill>
                <a:latin typeface="Daytona" panose="020B0604030500040204" pitchFamily="34" charset="0"/>
              </a:rPr>
              <a:t>saluhut</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artangku</a:t>
            </a:r>
            <a:r>
              <a:rPr lang="en-US" sz="2800" b="1" i="1" dirty="0">
                <a:ln w="0"/>
                <a:solidFill>
                  <a:prstClr val="black"/>
                </a:solidFill>
                <a:latin typeface="Daytona" panose="020B0604030500040204" pitchFamily="34" charset="0"/>
              </a:rPr>
              <a:t>.</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ndParaRPr>
          </a:p>
        </p:txBody>
      </p:sp>
    </p:spTree>
    <p:extLst>
      <p:ext uri="{BB962C8B-B14F-4D97-AF65-F5344CB8AC3E}">
        <p14:creationId xmlns:p14="http://schemas.microsoft.com/office/powerpoint/2010/main" val="4290359004"/>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486697" y="5527053"/>
            <a:ext cx="7218644"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Hupasahat i tu Ho, na so unsatonku do.</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99888"/>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23867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ALE AMANAMI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10186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1F71C05C-4811-CD06-E099-8C6F050E4828}"/>
              </a:ext>
            </a:extLst>
          </p:cNvPr>
          <p:cNvSpPr/>
          <p:nvPr/>
        </p:nvSpPr>
        <p:spPr>
          <a:xfrm>
            <a:off x="1934471" y="5397334"/>
            <a:ext cx="832311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Ai Ho Do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nampuna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harajaon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dohot</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hagogoon</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err="1">
                <a:ln w="0"/>
                <a:solidFill>
                  <a:prstClr val="black"/>
                </a:solidFill>
                <a:latin typeface="Daytona" panose="020B0604030500040204" pitchFamily="34" charset="0"/>
              </a:rPr>
              <a:t>ro</a:t>
            </a:r>
            <a:r>
              <a:rPr lang="en-US" sz="2800" b="1" i="1" dirty="0">
                <a:ln w="0"/>
                <a:solidFill>
                  <a:prstClr val="black"/>
                </a:solidFill>
                <a:latin typeface="Daytona" panose="020B0604030500040204" pitchFamily="34" charset="0"/>
              </a:rPr>
              <a:t> di </a:t>
            </a:r>
            <a:r>
              <a:rPr lang="en-US" sz="2800" b="1" i="1" dirty="0" err="1">
                <a:ln w="0"/>
                <a:solidFill>
                  <a:prstClr val="black"/>
                </a:solidFill>
                <a:latin typeface="Daytona" panose="020B0604030500040204" pitchFamily="34" charset="0"/>
              </a:rPr>
              <a:t>hasangapon</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saleleng</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ni</a:t>
            </a:r>
            <a:r>
              <a:rPr lang="en-US" sz="2800" b="1" i="1" dirty="0">
                <a:ln w="0"/>
                <a:solidFill>
                  <a:prstClr val="black"/>
                </a:solidFill>
                <a:latin typeface="Daytona" panose="020B0604030500040204" pitchFamily="34" charset="0"/>
              </a:rPr>
              <a:t> </a:t>
            </a:r>
            <a:r>
              <a:rPr lang="en-US" sz="2800" b="1" i="1" dirty="0" err="1">
                <a:ln w="0"/>
                <a:solidFill>
                  <a:prstClr val="black"/>
                </a:solidFill>
                <a:latin typeface="Daytona" panose="020B0604030500040204" pitchFamily="34" charset="0"/>
              </a:rPr>
              <a:t>lelengna</a:t>
            </a:r>
            <a:r>
              <a:rPr lang="en-US" sz="2800" b="1" i="1" dirty="0">
                <a:ln w="0"/>
                <a:solidFill>
                  <a:prstClr val="black"/>
                </a:solidFill>
                <a:latin typeface="Daytona" panose="020B0604030500040204" pitchFamily="34" charset="0"/>
              </a:rPr>
              <a:t>. Amen.</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69065077"/>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02764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PASUPASU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8399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4193075" y="5527053"/>
            <a:ext cx="3805850"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Amen. Amen. </a:t>
            </a:r>
            <a:r>
              <a:rPr lang="pt-BR" sz="2800" b="1" i="1" dirty="0">
                <a:ln w="0"/>
                <a:solidFill>
                  <a:prstClr val="black"/>
                </a:solidFill>
                <a:latin typeface="Daytona" panose="020B0604030500040204" pitchFamily="34" charset="0"/>
                <a:cs typeface="Arial" panose="020B0604020202020204" pitchFamily="34" charset="0"/>
              </a:rPr>
              <a:t>Amen.</a:t>
            </a:r>
            <a:endPar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903373"/>
      </p:ext>
    </p:extLst>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485968" y="5279043"/>
            <a:ext cx="6365845" cy="577081"/>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u="none" strike="noStrike" kern="1200" cap="none" spc="0" normalizeH="0" baseline="0" noProof="1">
                <a:ln w="0"/>
                <a:solidFill>
                  <a:prstClr val="white"/>
                </a:solidFill>
                <a:effectLst/>
                <a:uLnTx/>
                <a:uFillTx/>
                <a:latin typeface="Montserrat Medium" panose="00000600000000000000" pitchFamily="2" charset="0"/>
              </a:rPr>
              <a:t>Jemaat yang terkasih, Perjamuan Kudus hanya boleh dilaksanakan secara langsung (tidak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1">
                <a:ln w="0"/>
                <a:solidFill>
                  <a:prstClr val="white"/>
                </a:solidFill>
                <a:latin typeface="Montserrat Medium" panose="00000600000000000000" pitchFamily="2" charset="0"/>
              </a:rPr>
              <a:t>melalui live streaming). Untuk itu, bagi huria yang memerlukan pelayanan perjamuan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u="none" strike="noStrike" kern="1200" cap="none" spc="0" normalizeH="0" baseline="0" noProof="1">
                <a:ln w="0"/>
                <a:solidFill>
                  <a:prstClr val="white"/>
                </a:solidFill>
                <a:effectLst/>
                <a:uLnTx/>
                <a:uFillTx/>
                <a:latin typeface="Montserrat Medium" panose="00000600000000000000" pitchFamily="2" charset="0"/>
              </a:rPr>
              <a:t>kudus di rumah, harap menghubungi Sintua Sektor masing-masing. Terima kasih.</a:t>
            </a:r>
            <a:endParaRPr kumimoji="0" lang="id-ID" sz="1050" b="0" u="none" strike="noStrike" kern="1200" cap="none" spc="0" normalizeH="0" baseline="0" noProof="1">
              <a:ln w="0"/>
              <a:solidFill>
                <a:prstClr val="white"/>
              </a:solidFill>
              <a:effectLst/>
              <a:uLnTx/>
              <a:uFillTx/>
              <a:latin typeface="Montserrat Medium" panose="00000600000000000000" pitchFamily="2" charset="0"/>
            </a:endParaRPr>
          </a:p>
        </p:txBody>
      </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71656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par>
                                <p:cTn id="13" presetID="10" presetClass="entr" presetSubtype="0" fill="hold" grpId="0" nodeType="withEffect">
                                  <p:stCondLst>
                                    <p:cond delay="175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repeatCount="indefinite" fill="hold" display="0">
                  <p:stCondLst>
                    <p:cond delay="indefinite"/>
                  </p:stCondLst>
                </p:cTn>
                <p:tgtEl>
                  <p:spTgt spid="2"/>
                </p:tgtEl>
              </p:cMediaNode>
            </p:video>
          </p:childTnLst>
        </p:cTn>
      </p:par>
    </p:tnLst>
    <p:bldLst>
      <p:bldP spid="28"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250727"/>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58430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ULAON NA BADIA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90601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76284"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pandita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5" name="Picture 14" descr="A crown of thorns on a black background&#10;&#10;Description automatically generated">
            <a:extLst>
              <a:ext uri="{FF2B5EF4-FFF2-40B4-BE49-F238E27FC236}">
                <a16:creationId xmlns:a16="http://schemas.microsoft.com/office/drawing/2014/main" id="{30D254B3-2C2A-660A-DD7F-788990D26C90}"/>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026" name="Picture 2" descr="Golgotha PNG Transparent Images Free Download | Vector Files | Pngtree">
            <a:extLst>
              <a:ext uri="{FF2B5EF4-FFF2-40B4-BE49-F238E27FC236}">
                <a16:creationId xmlns:a16="http://schemas.microsoft.com/office/drawing/2014/main" id="{3C09C9ED-ACDD-83EE-35E6-AAF5DA9290D6}"/>
              </a:ext>
            </a:extLst>
          </p:cNvPr>
          <p:cNvPicPr>
            <a:picLocks noGrp="1" noRot="1" noChangeAspec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180120"/>
      </p:ext>
    </p:extLst>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289382"/>
      </p:ext>
    </p:extLst>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49948" cy="564634"/>
            <a:chOff x="3547769" y="5594910"/>
            <a:chExt cx="132374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52514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18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568962"/>
      </p:ext>
    </p:extLst>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4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97439"/>
      </p:ext>
    </p:extLst>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488068"/>
      </p:ext>
    </p:extLst>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5"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64234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AGENDA: PANGARADEON DIRI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73326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498888"/>
      </p:ext>
    </p:extLst>
  </p:cSld>
  <p:clrMapOvr>
    <a:masterClrMapping/>
  </p:clrMapOvr>
  <p:transition>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49948" cy="564634"/>
            <a:chOff x="3547769" y="5594910"/>
            <a:chExt cx="132374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0496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495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197856"/>
      </p:ext>
    </p:extLst>
  </p:cSld>
  <p:clrMapOvr>
    <a:masterClrMapping/>
  </p:clrMapOvr>
  <p:transition>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698885"/>
      </p:ext>
    </p:extLst>
  </p:cSld>
  <p:clrMapOvr>
    <a:masterClrMapping/>
  </p:clrMapOvr>
  <p:transition>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5295044" cy="564634"/>
            <a:chOff x="3547769" y="5594910"/>
            <a:chExt cx="326020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26020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AGENDA: MANJALO ULAON NA BADIA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0945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992627"/>
      </p:ext>
    </p:extLst>
  </p:cSld>
  <p:clrMapOvr>
    <a:masterClrMapping/>
  </p:clrMapOvr>
  <p:transition>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3" y="5288568"/>
            <a:ext cx="2149948" cy="564634"/>
            <a:chOff x="3547769" y="5594910"/>
            <a:chExt cx="132374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79115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31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7342671"/>
      </p:ext>
    </p:extLst>
  </p:cSld>
  <p:clrMapOvr>
    <a:masterClrMapping/>
  </p:clrMapOvr>
  <p:transition>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089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535602"/>
      </p:ext>
    </p:extLst>
  </p:cSld>
  <p:clrMapOvr>
    <a:masterClrMapping/>
  </p:clrMapOvr>
  <p:transition>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72436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92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932327"/>
      </p:ext>
    </p:extLst>
  </p:cSld>
  <p:clrMapOvr>
    <a:masterClrMapping/>
  </p:clrMapOvr>
  <p:transition>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47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70814"/>
      </p:ext>
    </p:extLst>
  </p:cSld>
  <p:clrMapOvr>
    <a:masterClrMapping/>
  </p:clrMapOvr>
  <p:transition>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84233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8911867"/>
      </p:ext>
    </p:extLst>
  </p:cSld>
  <p:clrMapOvr>
    <a:masterClrMapping/>
  </p:clrMapOvr>
  <p:transition>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3" y="5288568"/>
            <a:ext cx="2149948" cy="564634"/>
            <a:chOff x="3547769" y="5594910"/>
            <a:chExt cx="132374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18864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983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672401"/>
      </p:ext>
    </p:extLst>
  </p:cSld>
  <p:clrMapOvr>
    <a:masterClrMapping/>
  </p:clrMapOvr>
  <p:transition>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79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44549"/>
      </p:ext>
    </p:extLst>
  </p:cSld>
  <p:clrMapOvr>
    <a:masterClrMapping/>
  </p:clrMapOvr>
  <p:transition>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08138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76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791621"/>
      </p:ext>
    </p:extLst>
  </p:cSld>
  <p:clrMapOvr>
    <a:masterClrMapping/>
  </p:clrMapOvr>
  <p:transition>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555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112301"/>
      </p:ext>
    </p:extLst>
  </p:cSld>
  <p:clrMapOvr>
    <a:masterClrMapping/>
  </p:clrMapOvr>
  <p:transition>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91552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repeatCount="indefinite" fill="hold" display="0">
                  <p:stCondLst>
                    <p:cond delay="indefinite"/>
                  </p:stCondLst>
                </p:cTn>
                <p:tgtEl>
                  <p:spTgt spid="2"/>
                </p:tgtEl>
              </p:cMediaNode>
            </p:video>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6440599"/>
      </p:ext>
    </p:extLst>
  </p:cSld>
  <p:clrMapOvr>
    <a:masterClrMapping/>
  </p:clrMapOvr>
  <p:transition>
    <p:fad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3" y="5288568"/>
            <a:ext cx="2149948" cy="564634"/>
            <a:chOff x="3547769" y="5594910"/>
            <a:chExt cx="132374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55681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78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584831"/>
      </p:ext>
    </p:extLst>
  </p:cSld>
  <p:clrMapOvr>
    <a:masterClrMapping/>
  </p:clrMapOvr>
  <p:transition>
    <p:fad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17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283569"/>
      </p:ext>
    </p:extLst>
  </p:cSld>
  <p:clrMapOvr>
    <a:masterClrMapping/>
  </p:clrMapOvr>
  <p:transition>
    <p:fade/>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78056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79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149594"/>
      </p:ext>
    </p:extLst>
  </p:cSld>
  <p:clrMapOvr>
    <a:masterClrMapping/>
  </p:clrMapOvr>
  <p:transition>
    <p:fad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934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354576"/>
      </p:ext>
    </p:extLst>
  </p:cSld>
  <p:clrMapOvr>
    <a:masterClrMapping/>
  </p:clrMapOvr>
  <p:transition>
    <p:fade/>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97417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repeatCount="indefinite" fill="hold" display="0">
                  <p:stCondLst>
                    <p:cond delay="indefinite"/>
                  </p:stCondLst>
                </p:cTn>
                <p:tgtEl>
                  <p:spTgt spid="2"/>
                </p:tgtEl>
              </p:cMediaNode>
            </p:video>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55937"/>
      </p:ext>
    </p:extLst>
  </p:cSld>
  <p:clrMapOvr>
    <a:masterClrMapping/>
  </p:clrMapOvr>
  <p:transition>
    <p:fade/>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3" y="5288568"/>
            <a:ext cx="2149948" cy="564634"/>
            <a:chOff x="3547769" y="5594910"/>
            <a:chExt cx="132374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89949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8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32457"/>
      </p:ext>
    </p:extLst>
  </p:cSld>
  <p:clrMapOvr>
    <a:masterClrMapping/>
  </p:clrMapOvr>
  <p:transition>
    <p:fade/>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10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721701"/>
      </p:ext>
    </p:extLst>
  </p:cSld>
  <p:clrMapOvr>
    <a:masterClrMapping/>
  </p:clrMapOvr>
  <p:transition>
    <p:fade/>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3889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702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561600"/>
      </p:ext>
    </p:extLst>
  </p:cSld>
  <p:clrMapOvr>
    <a:masterClrMapping/>
  </p:clrMapOvr>
  <p:transition>
    <p:fade/>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96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1DBA249F-CF00-1B2E-2E83-FDAF7AA057C9}"/>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530B060-CBB7-3F2A-DCCC-4EF5E3C019BA}"/>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785060"/>
      </p:ext>
    </p:extLst>
  </p:cSld>
  <p:clrMapOvr>
    <a:masterClrMapping/>
  </p:clrMapOvr>
  <p:transition>
    <p:fade/>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05249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repeatCount="indefinite" fill="hold" display="0">
                  <p:stCondLst>
                    <p:cond delay="indefinite"/>
                  </p:stCondLst>
                </p:cTn>
                <p:tgtEl>
                  <p:spTgt spid="2"/>
                </p:tgtEl>
              </p:cMediaNode>
            </p:video>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2631247"/>
      </p:ext>
    </p:extLst>
  </p:cSld>
  <p:clrMapOvr>
    <a:masterClrMapping/>
  </p:clrMapOvr>
  <p:transition>
    <p:fade/>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2149948" cy="564634"/>
            <a:chOff x="3547769" y="5594910"/>
            <a:chExt cx="1323742"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8359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323742"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8746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4E553480-97D7-4B6A-1417-EBA38D26D146}"/>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30981CA0-E288-BBFD-5BD6-2FA933B8F145}"/>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33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82D62EBC-1505-B6E3-849B-D51351289B52}"/>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DFA45483-8CCE-50E4-32EE-1AEAFBCE6F2D}"/>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344216"/>
      </p:ext>
    </p:extLst>
  </p:cSld>
  <p:clrMapOvr>
    <a:masterClrMapping/>
  </p:clrMapOvr>
  <p:transition>
    <p:fade/>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966491"/>
      </p:ext>
    </p:extLst>
  </p:cSld>
  <p:clrMapOvr>
    <a:masterClrMapping/>
  </p:clrMapOvr>
  <p:transition>
    <p:fade/>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5967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PANUTUP</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5789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een Screen Overlay Jumat Agung">
            <a:hlinkClick r:id="" action="ppaction://media"/>
            <a:extLst>
              <a:ext uri="{FF2B5EF4-FFF2-40B4-BE49-F238E27FC236}">
                <a16:creationId xmlns:a16="http://schemas.microsoft.com/office/drawing/2014/main" id="{30721E03-3F97-C3FB-845C-4CE026AAFD3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3" y="5288568"/>
            <a:ext cx="4854214" cy="564634"/>
            <a:chOff x="3547769" y="5594910"/>
            <a:chExt cx="29887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02764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PASUPASU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98878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1">
                  <a:ln w="0"/>
                  <a:solidFill>
                    <a:prstClr val="white"/>
                  </a:solidFill>
                  <a:effectLst/>
                  <a:uLnTx/>
                  <a:uFillTx/>
                  <a:latin typeface="Montserrat" panose="00000500000000000000" pitchFamily="2" charset="0"/>
                  <a:ea typeface="+mn-ea"/>
                  <a:cs typeface="+mn-cs"/>
                </a:rPr>
                <a:t>Parningotan Hamamate ni Tuhan Jesus – HKBP Jatinegara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04264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2"/>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2"/>
                </p:tgtEl>
              </p:cMediaNode>
            </p:video>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4193075" y="5527053"/>
            <a:ext cx="3805850"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Amen. Amen. Amen.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07390"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descr="A crown of thorns on a black background&#10;&#10;Description automatically generated">
            <a:extLst>
              <a:ext uri="{FF2B5EF4-FFF2-40B4-BE49-F238E27FC236}">
                <a16:creationId xmlns:a16="http://schemas.microsoft.com/office/drawing/2014/main" id="{7AE442B0-CB98-1252-D0CA-B4762D254C7A}"/>
              </a:ext>
            </a:extLst>
          </p:cNvPr>
          <p:cNvPicPr>
            <a:picLocks noGrp="1" noRo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16460" y="5765214"/>
            <a:ext cx="1084565" cy="535662"/>
          </a:xfrm>
          <a:prstGeom prst="rect">
            <a:avLst/>
          </a:prstGeom>
        </p:spPr>
      </p:pic>
      <p:pic>
        <p:nvPicPr>
          <p:cNvPr id="11" name="Picture 2" descr="Golgotha PNG Transparent Images Free Download | Vector Files | Pngtree">
            <a:extLst>
              <a:ext uri="{FF2B5EF4-FFF2-40B4-BE49-F238E27FC236}">
                <a16:creationId xmlns:a16="http://schemas.microsoft.com/office/drawing/2014/main" id="{400685B6-64B8-FC22-3673-239F79C86AC1}"/>
              </a:ext>
            </a:extLst>
          </p:cNvPr>
          <p:cNvPicPr>
            <a:picLocks noGrp="1" noRot="1" noMove="1" noResize="1" noEditPoints="1" noAdjustHandles="1" noChangeArrowheads="1" noChangeShapeType="1" noCrop="1"/>
          </p:cNvPicPr>
          <p:nvPr/>
        </p:nvPicPr>
        <p:blipFill rotWithShape="1">
          <a:blip r:embed="rId4">
            <a:alphaModFix amt="35000"/>
            <a:extLst>
              <a:ext uri="{28A0092B-C50C-407E-A947-70E740481C1C}">
                <a14:useLocalDpi xmlns:a14="http://schemas.microsoft.com/office/drawing/2010/main" val="0"/>
              </a:ext>
            </a:extLst>
          </a:blip>
          <a:srcRect l="2082" r="9228" b="39722"/>
          <a:stretch/>
        </p:blipFill>
        <p:spPr bwMode="auto">
          <a:xfrm>
            <a:off x="9760555" y="5507789"/>
            <a:ext cx="1299913" cy="88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677477"/>
      </p:ext>
    </p:extLst>
  </p:cSld>
  <p:clrMapOvr>
    <a:masterClrMapping/>
  </p:clrMapOvr>
  <p:transition>
    <p:fade/>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386737"/>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34169</TotalTime>
  <Words>2465</Words>
  <Application>Microsoft Office PowerPoint</Application>
  <PresentationFormat>Widescreen</PresentationFormat>
  <Paragraphs>622</Paragraphs>
  <Slides>192</Slides>
  <Notes>179</Notes>
  <HiddenSlides>0</HiddenSlides>
  <MMClips>53</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192</vt:i4>
      </vt:variant>
    </vt:vector>
  </HeadingPairs>
  <TitlesOfParts>
    <vt:vector size="203" baseType="lpstr">
      <vt:lpstr>Arial</vt:lpstr>
      <vt:lpstr>Calibri Light</vt:lpstr>
      <vt:lpstr>Montserrat Medium</vt:lpstr>
      <vt:lpstr>Montserrat SemiBold</vt:lpstr>
      <vt:lpstr>Calibri</vt:lpstr>
      <vt:lpstr>Montserrat</vt:lpstr>
      <vt:lpstr>Daytona</vt:lpstr>
      <vt:lpstr>Office Theme</vt:lpstr>
      <vt:lpstr>6_Office Theme</vt:lpstr>
      <vt:lpstr>3_Office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Jumat Agung Bahasa Batak</dc:title>
  <dc:subject>File overlay untuk Tata Ibadah Jumat Agung dalam Bahasa Batak.</dc:subject>
  <dc:creator>HKBP Jatinegara</dc:creator>
  <cp:lastModifiedBy>Andreas Jordan Paidotua</cp:lastModifiedBy>
  <cp:revision>975</cp:revision>
  <dcterms:created xsi:type="dcterms:W3CDTF">2020-06-05T15:00:35Z</dcterms:created>
  <dcterms:modified xsi:type="dcterms:W3CDTF">2024-03-25T04:25:15Z</dcterms:modified>
  <cp:contentStatus>Final</cp:contentStatus>
  <dc:language>Indonesian; Batak</dc:language>
  <cp:version>2.0.240321.JA</cp:version>
</cp:coreProperties>
</file>